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57" r:id="rId14"/>
    <p:sldId id="259" r:id="rId15"/>
    <p:sldId id="268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00" autoAdjust="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077B7-E379-448B-ADF0-514B9F9A0BEB}" type="datetimeFigureOut">
              <a:rPr lang="ru-RU" smtClean="0"/>
              <a:pPr/>
              <a:t>24.02.2012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3594-23E0-4631-A8A2-6ED1F60E3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077B7-E379-448B-ADF0-514B9F9A0BEB}" type="datetimeFigureOut">
              <a:rPr lang="ru-RU" smtClean="0"/>
              <a:pPr/>
              <a:t>24.02.2012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3594-23E0-4631-A8A2-6ED1F60E3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077B7-E379-448B-ADF0-514B9F9A0BEB}" type="datetimeFigureOut">
              <a:rPr lang="ru-RU" smtClean="0"/>
              <a:pPr/>
              <a:t>24.02.2012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3594-23E0-4631-A8A2-6ED1F60E3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077B7-E379-448B-ADF0-514B9F9A0BEB}" type="datetimeFigureOut">
              <a:rPr lang="ru-RU" smtClean="0"/>
              <a:pPr/>
              <a:t>24.02.2012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3594-23E0-4631-A8A2-6ED1F60E3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077B7-E379-448B-ADF0-514B9F9A0BEB}" type="datetimeFigureOut">
              <a:rPr lang="ru-RU" smtClean="0"/>
              <a:pPr/>
              <a:t>24.02.2012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3594-23E0-4631-A8A2-6ED1F60E3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077B7-E379-448B-ADF0-514B9F9A0BEB}" type="datetimeFigureOut">
              <a:rPr lang="ru-RU" smtClean="0"/>
              <a:pPr/>
              <a:t>24.02.2012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3594-23E0-4631-A8A2-6ED1F60E3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077B7-E379-448B-ADF0-514B9F9A0BEB}" type="datetimeFigureOut">
              <a:rPr lang="ru-RU" smtClean="0"/>
              <a:pPr/>
              <a:t>24.02.2012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3594-23E0-4631-A8A2-6ED1F60E3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077B7-E379-448B-ADF0-514B9F9A0BEB}" type="datetimeFigureOut">
              <a:rPr lang="ru-RU" smtClean="0"/>
              <a:pPr/>
              <a:t>24.02.2012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3594-23E0-4631-A8A2-6ED1F60E3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077B7-E379-448B-ADF0-514B9F9A0BEB}" type="datetimeFigureOut">
              <a:rPr lang="ru-RU" smtClean="0"/>
              <a:pPr/>
              <a:t>24.02.2012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3594-23E0-4631-A8A2-6ED1F60E3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077B7-E379-448B-ADF0-514B9F9A0BEB}" type="datetimeFigureOut">
              <a:rPr lang="ru-RU" smtClean="0"/>
              <a:pPr/>
              <a:t>24.02.2012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3594-23E0-4631-A8A2-6ED1F60E3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077B7-E379-448B-ADF0-514B9F9A0BEB}" type="datetimeFigureOut">
              <a:rPr lang="ru-RU" smtClean="0"/>
              <a:pPr/>
              <a:t>24.02.2012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3594-23E0-4631-A8A2-6ED1F60E3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077B7-E379-448B-ADF0-514B9F9A0BEB}" type="datetimeFigureOut">
              <a:rPr lang="ru-RU" smtClean="0"/>
              <a:pPr/>
              <a:t>24.02.2012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73594-23E0-4631-A8A2-6ED1F60E3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071809"/>
          </a:xfrm>
          <a:blipFill>
            <a:blip r:embed="rId2" cstate="print"/>
            <a:tile tx="0" ty="0" sx="100000" sy="100000" flip="none" algn="tl"/>
          </a:blipFill>
        </p:spPr>
        <p:txBody>
          <a:bodyPr>
            <a:prstTxWarp prst="textDoubleWave1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Дневник ветерана Великой Отечественной войны.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071810"/>
            <a:ext cx="9144000" cy="3786190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endParaRPr lang="ru-RU" sz="54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1941 -1945 гг.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3143240" y="4786322"/>
            <a:ext cx="3143272" cy="185738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2800" i="1" u="sng" dirty="0" smtClean="0"/>
              <a:t>Интервью с ветераном.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600" b="1" i="1" dirty="0" smtClean="0"/>
              <a:t>- С какими чувствами вы шли на войну? С какими возвращались?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u="sng" dirty="0" smtClean="0"/>
              <a:t>  На войну шли с чувством тревоги за свою Родину, своих близких. Но с первого дня верили в победу. Каждый удачный день радовал. День Победы встретили с радостью. Очень хотелось домой.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i="1" dirty="0" smtClean="0"/>
              <a:t>-Помните ли вы своих командиров? Кто из них больше всего запомнился? Чем?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u="sng" dirty="0" smtClean="0"/>
              <a:t>  Да, конечно, я помню своих командиров. Под Ленинградом командовал Жуков, на 4-ом Украинском фронте Малиновский, в Прибалтике – </a:t>
            </a:r>
            <a:r>
              <a:rPr lang="ru-RU" sz="1600" u="sng" dirty="0" err="1" smtClean="0"/>
              <a:t>Багромян</a:t>
            </a:r>
            <a:r>
              <a:rPr lang="ru-RU" sz="1600" u="sng" dirty="0" smtClean="0"/>
              <a:t>. Все они опытные командиры, всегда поддерживали солдат, принимали правильное решение. Дольше пришлось воевать под командованием </a:t>
            </a:r>
            <a:r>
              <a:rPr lang="ru-RU" sz="1600" u="sng" dirty="0" err="1" smtClean="0"/>
              <a:t>Багромяна</a:t>
            </a:r>
            <a:r>
              <a:rPr lang="ru-RU" sz="1600" u="sng" dirty="0" smtClean="0"/>
              <a:t>. С ним были около </a:t>
            </a:r>
            <a:r>
              <a:rPr lang="ru-RU" sz="1600" u="sng" dirty="0" err="1" smtClean="0"/>
              <a:t>г.Либава</a:t>
            </a:r>
            <a:r>
              <a:rPr lang="ru-RU" sz="1600" u="sng" dirty="0" smtClean="0"/>
              <a:t>, сдерживали 300 тысяч немецких солдат, взяли 12 человек пленных. Именно, </a:t>
            </a:r>
            <a:r>
              <a:rPr lang="ru-RU" sz="1600" u="sng" dirty="0" err="1" smtClean="0"/>
              <a:t>Багромян</a:t>
            </a:r>
            <a:r>
              <a:rPr lang="ru-RU" sz="1600" u="sng" dirty="0" smtClean="0"/>
              <a:t> сообщил  нам о капитуляции Германии.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i="1" dirty="0" smtClean="0"/>
              <a:t> -На фронте были люди разных национальностей. Что, по-вашему, объединяло представителей разных народов на фронте? Случались ли взаимное непонимание, конфликты на национальной почве?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u="sng" dirty="0" smtClean="0"/>
              <a:t>На фронте были люди разных национальностей. Все были дружными, сплоченными. Объединяло всех стремления к победе, героизм, мужество. Все сопереживали друг другу.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i="1" dirty="0" smtClean="0"/>
              <a:t>-Что запомнилось из встреч с населением на освобождённых территориях?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u="sng" dirty="0" smtClean="0"/>
              <a:t>На освобождённых территориях люди встречали нас с цветами, гостинцами. Потом писали письма. Один раз я получил 17 писем за день. Местные жители благодарили нас.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i="1" dirty="0" smtClean="0"/>
              <a:t>-Как вы отдыхали на войне в часы «затишья»?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u="sng" dirty="0" smtClean="0"/>
              <a:t>В периоды «затишья» мы отдыхали, писали письма своим близким, разговаривали о мирной жизни, даже шутили. Иногда к нам приезжали артисты, с концертами выступали фронтовые бригады. Их выступления всегда вдохновляли солдат. Песни, которые они пели- это песни о Родине, Победе, родном доме. Поэтому, стремление к победе было ещё сильнее.</a:t>
            </a:r>
            <a:r>
              <a:rPr lang="ru-RU" sz="1600" i="1" dirty="0" smtClean="0"/>
              <a:t>  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2800" i="1" u="sng" dirty="0" smtClean="0"/>
              <a:t>Пожелания  молодому  поколению.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dirty="0" smtClean="0"/>
              <a:t> </a:t>
            </a:r>
            <a:br>
              <a:rPr lang="ru-RU" sz="1400" dirty="0" smtClean="0"/>
            </a:br>
            <a:r>
              <a:rPr lang="ru-RU" sz="2800" i="1" dirty="0" smtClean="0"/>
              <a:t>Молодому поколению я желаю быть добрее, внимательнее друг к другу, к старшим. Нужно уметь сопереживать другим, быть терпимее. Сейчас, в современной армии, новая техника, новые виды оружия, поэтому ребята должны быть в хорошей физической форме, а для этого нужно заниматься спортом, вести здоровый образ жизни: не курить, не употреблять алкоголь и наркотики. Ну и обязательно любить свою Родину и своих близких.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ru-RU" sz="1200" dirty="0"/>
          </a:p>
        </p:txBody>
      </p:sp>
      <p:pic>
        <p:nvPicPr>
          <p:cNvPr id="3" name="Рисунок 2" descr="0025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2910" y="285728"/>
            <a:ext cx="8001056" cy="50720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92933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Ветераны в гостях у школьников.</a:t>
            </a:r>
            <a:endParaRPr lang="ru-RU" sz="2400" dirty="0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prstTxWarp prst="textPlain">
              <a:avLst/>
            </a:prstTxWarp>
            <a:normAutofit/>
          </a:bodyPr>
          <a:lstStyle/>
          <a:p>
            <a:pPr algn="ctr"/>
            <a:r>
              <a:rPr lang="ru-RU" sz="320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Школьники оказывают помощь ветерану</a:t>
            </a:r>
            <a:endParaRPr lang="ru-RU" sz="3200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Рисунок 4" descr="P60903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7686" y="928670"/>
            <a:ext cx="4786314" cy="5929330"/>
          </a:xfrm>
          <a:prstGeom prst="rect">
            <a:avLst/>
          </a:prstGeom>
        </p:spPr>
      </p:pic>
      <p:pic>
        <p:nvPicPr>
          <p:cNvPr id="6" name="Рисунок 5" descr="P60903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8670"/>
            <a:ext cx="4357686" cy="5929330"/>
          </a:xfrm>
          <a:prstGeom prst="rect">
            <a:avLst/>
          </a:prstGeom>
        </p:spPr>
      </p:pic>
      <p:sp>
        <p:nvSpPr>
          <p:cNvPr id="7" name="5-конечная звезда 6"/>
          <p:cNvSpPr/>
          <p:nvPr/>
        </p:nvSpPr>
        <p:spPr>
          <a:xfrm>
            <a:off x="5429256" y="2000240"/>
            <a:ext cx="500066" cy="571504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60903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28934"/>
            <a:ext cx="5143504" cy="3929066"/>
          </a:xfrm>
          <a:prstGeom prst="rect">
            <a:avLst/>
          </a:prstGeom>
        </p:spPr>
      </p:pic>
      <p:pic>
        <p:nvPicPr>
          <p:cNvPr id="4" name="Рисунок 3" descr="P60903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0"/>
            <a:ext cx="478631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4357686" cy="3046988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ru-RU" sz="4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ШКОЛЬНИКИ</a:t>
            </a:r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ОКАЗЫВАЮТ ПОМОЩЬ ВЕТЕРАНУ</a:t>
            </a:r>
            <a:endParaRPr lang="ru-RU" sz="4800" dirty="0"/>
          </a:p>
        </p:txBody>
      </p:sp>
      <p:sp>
        <p:nvSpPr>
          <p:cNvPr id="7" name="5-конечная звезда 6"/>
          <p:cNvSpPr/>
          <p:nvPr/>
        </p:nvSpPr>
        <p:spPr>
          <a:xfrm>
            <a:off x="357158" y="0"/>
            <a:ext cx="1428760" cy="114300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60903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0"/>
            <a:ext cx="4857752" cy="5643578"/>
          </a:xfrm>
          <a:prstGeom prst="rect">
            <a:avLst/>
          </a:prstGeom>
        </p:spPr>
      </p:pic>
      <p:pic>
        <p:nvPicPr>
          <p:cNvPr id="3" name="Рисунок 2" descr="P60903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286248" cy="5643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657671"/>
            <a:ext cx="7500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Школьники расчищают тропинки от снега</a:t>
            </a:r>
            <a:endParaRPr lang="ru-RU" sz="2800" dirty="0"/>
          </a:p>
        </p:txBody>
      </p:sp>
      <p:sp>
        <p:nvSpPr>
          <p:cNvPr id="7" name="5-конечная звезда 6"/>
          <p:cNvSpPr/>
          <p:nvPr/>
        </p:nvSpPr>
        <p:spPr>
          <a:xfrm>
            <a:off x="8001024" y="5286388"/>
            <a:ext cx="914400" cy="9144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60903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5-конечная звезда 5"/>
          <p:cNvSpPr/>
          <p:nvPr/>
        </p:nvSpPr>
        <p:spPr>
          <a:xfrm>
            <a:off x="6858016" y="500042"/>
            <a:ext cx="1714512" cy="107157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83003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794"/>
            <a:ext cx="9144000" cy="6072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90012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ШКОЛЬНИКИ ПОМОГАЮТ УБИРАТЬ  ДРОВА</a:t>
            </a:r>
            <a:endParaRPr lang="ru-RU" sz="2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7715272" y="928670"/>
            <a:ext cx="1128714" cy="9144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83003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5-конечная звезда 2"/>
          <p:cNvSpPr/>
          <p:nvPr/>
        </p:nvSpPr>
        <p:spPr>
          <a:xfrm>
            <a:off x="2571736" y="0"/>
            <a:ext cx="914400" cy="9144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83003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5-конечная звезда 2"/>
          <p:cNvSpPr/>
          <p:nvPr/>
        </p:nvSpPr>
        <p:spPr>
          <a:xfrm>
            <a:off x="3286116" y="285728"/>
            <a:ext cx="914400" cy="9144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0"/>
            <a:ext cx="3357554" cy="6857999"/>
          </a:xfrm>
        </p:spPr>
        <p:txBody>
          <a:bodyPr vert="wordArtVert">
            <a:normAutofit/>
          </a:bodyPr>
          <a:lstStyle/>
          <a:p>
            <a:r>
              <a:rPr lang="ru-RU" sz="4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Краснов</a:t>
            </a:r>
            <a:r>
              <a:rPr lang="ru-RU" dirty="0" smtClean="0"/>
              <a:t>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Иван 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Фёдорович</a:t>
            </a:r>
            <a:endParaRPr lang="ru-RU" sz="36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14678" y="0"/>
            <a:ext cx="5929322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 descr="красно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678" y="0"/>
            <a:ext cx="5929322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83003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5-конечная звезда 2"/>
          <p:cNvSpPr/>
          <p:nvPr/>
        </p:nvSpPr>
        <p:spPr>
          <a:xfrm>
            <a:off x="8072462" y="214290"/>
            <a:ext cx="914400" cy="9144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83003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5-конечная звезда 2"/>
          <p:cNvSpPr/>
          <p:nvPr/>
        </p:nvSpPr>
        <p:spPr>
          <a:xfrm>
            <a:off x="357158" y="571480"/>
            <a:ext cx="914400" cy="9144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60903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715016"/>
            <a:ext cx="9144000" cy="1142984"/>
          </a:xfrm>
          <a:prstGeom prst="rect">
            <a:avLst/>
          </a:prstGeom>
          <a:noFill/>
        </p:spPr>
        <p:txBody>
          <a:bodyPr wrap="none" rtlCol="0">
            <a:prstTxWarp prst="textCanDown">
              <a:avLst/>
            </a:prstTxWarp>
            <a:spAutoFit/>
          </a:bodyPr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ШКОЛЬНИКИ В ГОСТЯХ У ВЕТЕРАНА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428596" y="571480"/>
            <a:ext cx="571504" cy="64294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83003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28670"/>
            <a:ext cx="9144000" cy="5929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142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ШКОЛЬНИКИ ЛЮБЯТ СЛУШАТЬ РАССКАЗЫ ВЕТЕРАНА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8072462" y="1000108"/>
            <a:ext cx="914400" cy="9144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3200" i="1" u="sng" dirty="0"/>
              <a:t>Детские годы.</a:t>
            </a:r>
            <a:r>
              <a:rPr lang="ru-RU" sz="900" b="1" dirty="0"/>
              <a:t/>
            </a:r>
            <a:br>
              <a:rPr lang="ru-RU" sz="900" b="1" dirty="0"/>
            </a:br>
            <a:r>
              <a:rPr lang="ru-RU" sz="2000" i="1" dirty="0"/>
              <a:t>Иван Фёдорович Краснов родился 10 февраля 1921года в с. </a:t>
            </a:r>
            <a:r>
              <a:rPr lang="ru-RU" sz="2000" i="1" dirty="0" err="1"/>
              <a:t>Студенец</a:t>
            </a:r>
            <a:r>
              <a:rPr lang="ru-RU" sz="2000" i="1" dirty="0"/>
              <a:t>. Отец, Краснов Фёдор Никифорович, работал на заводе. Ему приходилось нелегко. Условия труда на заводе были тяжёлые, техники </a:t>
            </a:r>
            <a:r>
              <a:rPr lang="ru-RU" sz="2000" i="1" dirty="0" smtClean="0"/>
              <a:t>не</a:t>
            </a:r>
            <a:r>
              <a:rPr lang="en-US" sz="2000" i="1" dirty="0" smtClean="0"/>
              <a:t> </a:t>
            </a:r>
            <a:r>
              <a:rPr lang="ru-RU" sz="2000" i="1" dirty="0" smtClean="0"/>
              <a:t>было</a:t>
            </a:r>
            <a:r>
              <a:rPr lang="ru-RU" sz="2000" i="1" dirty="0"/>
              <a:t>, приходилось работать вручную. Мать, Краснова Екатерина Андреевна, занималась хозяйством, так как в семье было 8 детей: Мария(в настоящее время умерла), Иван, Анна(г. Сызрань),Нина (г. Сызрань), Петр( умер), Татьяна(</a:t>
            </a:r>
            <a:r>
              <a:rPr lang="ru-RU" sz="2000" i="1" dirty="0" err="1"/>
              <a:t>с.Студенец</a:t>
            </a:r>
            <a:r>
              <a:rPr lang="ru-RU" sz="2000" i="1" dirty="0"/>
              <a:t>), Михаил( умер),Полина(г. Братск).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i="1" dirty="0"/>
              <a:t>Иван Фёдорович вспоминает : «Дома было всегда весело и шумно. Любимое занятие- игра в лапту. Старшие дети всегда следили за младшими, помогали родителям.  Девочки всегда были  около мамы, мальчики с отцом. Пища была скудной, ели, в основном, картофель. Взрослым давали побольше, маленьким- поменьше. Но все равно было весело, жили дружно».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i="1" dirty="0"/>
              <a:t>    Иван Фёдорович закончил 4 класса </a:t>
            </a:r>
            <a:r>
              <a:rPr lang="ru-RU" sz="2000" i="1" dirty="0" err="1"/>
              <a:t>Студенецкой</a:t>
            </a:r>
            <a:r>
              <a:rPr lang="ru-RU" sz="2000" i="1" dirty="0"/>
              <a:t> сельской школы и пошел работать вместе с отцом на завод. В 1940 году он был призван в армию.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2800" i="1" u="sng" dirty="0" smtClean="0"/>
              <a:t>Война в истории семьи И.Ф.Краснова.</a:t>
            </a:r>
            <a:r>
              <a:rPr lang="ru-RU" sz="1600" u="sng" dirty="0" smtClean="0"/>
              <a:t/>
            </a:r>
            <a:br>
              <a:rPr lang="ru-RU" sz="1600" u="sng" dirty="0" smtClean="0"/>
            </a:br>
            <a:r>
              <a:rPr lang="ru-RU" sz="1600" i="1" dirty="0" smtClean="0"/>
              <a:t>   В 1940 году , когда Ивану Фёдоровичу было 19 лет, он был призван в армию. Сначала он служил под Ленинградом. Войну встретил там. Из воспоминаний Ивана Фёдоровича: « Ощущение надвигающейся войны в 1940 году было, так как занятия в армии стали приравнивать к боевым, проводились политзанятия, на которых говорили, что немцы готовятся к наступлению, что на границе Польши они расположили 179 дивизий. 22 июня, в воскресенье, было объявлено по радио о том, что началась война. Все сразу стали проситься на передовую, чтобы освободить, защитить Родину. Немцы разбрасывали листовки, в которых призывали русских сдаться, писали, что победа будет за ними. Стойкость, героизм, вера в победу сплотила русский народ». У Ивана Фёдоровича три ранения. Под Ленинградом (1941год) Иван Фёдорович был ранен первый раз. Ранение в шею. Три месяца пролежал в госпитале города </a:t>
            </a:r>
            <a:r>
              <a:rPr lang="ru-RU" sz="1600" i="1" dirty="0" err="1" smtClean="0"/>
              <a:t>Кизел</a:t>
            </a:r>
            <a:r>
              <a:rPr lang="ru-RU" sz="1600" i="1" dirty="0" smtClean="0"/>
              <a:t>, потом был отправлен в       г. Молотов. Туда приехали командиры из Москвы и стали набирать десантников. Иван Фёдорович был в </a:t>
            </a:r>
            <a:r>
              <a:rPr lang="ru-RU" sz="1600" i="1" dirty="0" smtClean="0"/>
              <a:t>Астрахан</a:t>
            </a:r>
            <a:r>
              <a:rPr lang="ru-RU" sz="1600" i="1" dirty="0" smtClean="0"/>
              <a:t>и</a:t>
            </a:r>
            <a:r>
              <a:rPr lang="ru-RU" sz="1600" i="1" dirty="0" smtClean="0"/>
              <a:t>,    </a:t>
            </a:r>
            <a:r>
              <a:rPr lang="ru-RU" sz="1600" i="1" dirty="0" smtClean="0"/>
              <a:t>в Махачкале, переплывал Каспийское море, проходил через Грозный, </a:t>
            </a:r>
            <a:r>
              <a:rPr lang="ru-RU" sz="1600" i="1" dirty="0" err="1" smtClean="0"/>
              <a:t>Орджаникидзе</a:t>
            </a:r>
            <a:r>
              <a:rPr lang="en-US" sz="1600" i="1" dirty="0" smtClean="0"/>
              <a:t> </a:t>
            </a:r>
            <a:r>
              <a:rPr lang="ru-RU" sz="1600" i="1" dirty="0" smtClean="0"/>
              <a:t> </a:t>
            </a:r>
            <a:r>
              <a:rPr lang="ru-RU" sz="1600" i="1" dirty="0" smtClean="0"/>
              <a:t>до станции Терек. Там был ранен(1942г.) в голову. Снова три месяца пролежал в госпитале в городе </a:t>
            </a:r>
            <a:r>
              <a:rPr lang="ru-RU" sz="1600" i="1" dirty="0" err="1" smtClean="0"/>
              <a:t>Кировобаде</a:t>
            </a:r>
            <a:r>
              <a:rPr lang="ru-RU" sz="1600" i="1" dirty="0" smtClean="0"/>
              <a:t>. Оттуда был направлен в город </a:t>
            </a:r>
            <a:r>
              <a:rPr lang="ru-RU" sz="1600" i="1" dirty="0" err="1" smtClean="0"/>
              <a:t>Тбилисси</a:t>
            </a:r>
            <a:r>
              <a:rPr lang="ru-RU" sz="1600" i="1" dirty="0" smtClean="0"/>
              <a:t>. Там он пробыл неделю. Приехали два полковника и стали набирать юношей 1920-1921г.р. на учёбу на командиров орудий, на два месяца. После учёбы, старший сержант и командир орудий Краснов был отправлен под Новороссийск. Там получил третье ранение в ногу (1943г.). Потом брал Севастополь, Симферополь, воевал на Белорусском фронте, Прибалтийском фронте, освобождал Латвию и там встретил Победу. 8мая 1945года было объявлено, что немец капитулировал. Была радость: кто-то смеялся, кто-то плакал. Но это были слёзы радости. Иван Фёдорович имеет очень много наград.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i="1" dirty="0" smtClean="0"/>
              <a:t>         В  войне участвовали также отец Ивана Фёдоровича Фёдор Никифорович и брат Пётр, которых уже нет в живых.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3600" i="1" u="sng" dirty="0" smtClean="0"/>
              <a:t>Послевоенная жизнь.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2400" i="1" dirty="0" smtClean="0"/>
              <a:t>     Иван Фёдорович встретил Победу в Латвии. После победы был в городе Свердловске,  занимался консервацией орудий. Домой приехал 12 августа 1946года. Работал в леспромхозе на станции Рачейка 18 лет; потом 8 лет работал путевым на железной дороге, затем дежурным на переезде, оттуда ушел на пенсию.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i="1" dirty="0" smtClean="0"/>
              <a:t>  В 1948 году Иван Фёдорович женился на Кичигиной </a:t>
            </a:r>
            <a:r>
              <a:rPr lang="ru-RU" sz="2400" i="1" dirty="0" smtClean="0"/>
              <a:t>Пелагее </a:t>
            </a:r>
            <a:r>
              <a:rPr lang="ru-RU" sz="2400" i="1" dirty="0" smtClean="0"/>
              <a:t>Ивановне. У них трое детей:  Нина ( проживает в г. Сызрани, в  настоящее  на пенсии), Коля(живёт в г. Балаково Саратовской области, работает  заместителем генерального  директора  на ГЭС), Миша(живёт в г.Междуреченске, работает в г. Самара машинистом ).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i="1" dirty="0" smtClean="0"/>
              <a:t>  В настоящее время Иван Фёдорович и Пелагея Ивановна живут вдвоём , во всём поддерживают друг друга.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ru-RU" sz="1400" dirty="0"/>
          </a:p>
        </p:txBody>
      </p:sp>
      <p:pic>
        <p:nvPicPr>
          <p:cNvPr id="3" name="Рисунок 2" descr="0018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596" y="357167"/>
            <a:ext cx="8215370" cy="5019696"/>
          </a:xfrm>
          <a:prstGeom prst="bracketPair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78645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Иван Фёдорович с семьёй в послевоенные  годы.</a:t>
            </a:r>
            <a:endParaRPr lang="ru-RU" sz="2400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0019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034" y="357166"/>
            <a:ext cx="8215370" cy="5195908"/>
          </a:xfrm>
          <a:prstGeom prst="rect">
            <a:avLst/>
          </a:prstGeom>
          <a:ln w="3492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635000"/>
          </a:effectLst>
        </p:spPr>
      </p:pic>
      <p:sp>
        <p:nvSpPr>
          <p:cNvPr id="4" name="TextBox 3"/>
          <p:cNvSpPr txBox="1"/>
          <p:nvPr/>
        </p:nvSpPr>
        <p:spPr>
          <a:xfrm>
            <a:off x="0" y="592933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Семья ветерана.</a:t>
            </a:r>
            <a:endParaRPr lang="ru-RU" sz="2800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0023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8643998" cy="518638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0" y="600076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Сын в гостях у отца.</a:t>
            </a:r>
            <a:endParaRPr lang="ru-RU" sz="2400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0024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2910" y="357166"/>
            <a:ext cx="7500990" cy="54292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1436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Дети и внуки поздравляют ветерана.</a:t>
            </a:r>
            <a:endParaRPr lang="ru-RU" sz="2400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90</Words>
  <Application>Microsoft Office PowerPoint</Application>
  <PresentationFormat>Экран (4:3)</PresentationFormat>
  <Paragraphs>20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Дневник ветерана Великой Отечественной войны.</vt:lpstr>
      <vt:lpstr>Краснов Иван Фёдорович</vt:lpstr>
      <vt:lpstr>Детские годы. Иван Фёдорович Краснов родился 10 февраля 1921года в с. Студенец. Отец, Краснов Фёдор Никифорович, работал на заводе. Ему приходилось нелегко. Условия труда на заводе были тяжёлые, техники не было, приходилось работать вручную. Мать, Краснова Екатерина Андреевна, занималась хозяйством, так как в семье было 8 детей: Мария(в настоящее время умерла), Иван, Анна(г. Сызрань),Нина (г. Сызрань), Петр( умер), Татьяна(с.Студенец), Михаил( умер),Полина(г. Братск). Иван Фёдорович вспоминает : «Дома было всегда весело и шумно. Любимое занятие- игра в лапту. Старшие дети всегда следили за младшими, помогали родителям.  Девочки всегда были  около мамы, мальчики с отцом. Пища была скудной, ели, в основном, картофель. Взрослым давали побольше, маленьким- поменьше. Но все равно было весело, жили дружно».     Иван Фёдорович закончил 4 класса Студенецкой сельской школы и пошел работать вместе с отцом на завод. В 1940 году он был призван в армию. </vt:lpstr>
      <vt:lpstr>Война в истории семьи И.Ф.Краснова.    В 1940 году , когда Ивану Фёдоровичу было 19 лет, он был призван в армию. Сначала он служил под Ленинградом. Войну встретил там. Из воспоминаний Ивана Фёдоровича: « Ощущение надвигающейся войны в 1940 году было, так как занятия в армии стали приравнивать к боевым, проводились политзанятия, на которых говорили, что немцы готовятся к наступлению, что на границе Польши они расположили 179 дивизий. 22 июня, в воскресенье, было объявлено по радио о том, что началась война. Все сразу стали проситься на передовую, чтобы освободить, защитить Родину. Немцы разбрасывали листовки, в которых призывали русских сдаться, писали, что победа будет за ними. Стойкость, героизм, вера в победу сплотила русский народ». У Ивана Фёдоровича три ранения. Под Ленинградом (1941год) Иван Фёдорович был ранен первый раз. Ранение в шею. Три месяца пролежал в госпитале города Кизел, потом был отправлен в       г. Молотов. Туда приехали командиры из Москвы и стали набирать десантников. Иван Фёдорович был в Астрахани,    в Махачкале, переплывал Каспийское море, проходил через Грозный, Орджаникидзе  до станции Терек. Там был ранен(1942г.) в голову. Снова три месяца пролежал в госпитале в городе Кировобаде. Оттуда был направлен в город Тбилисси. Там он пробыл неделю. Приехали два полковника и стали набирать юношей 1920-1921г.р. на учёбу на командиров орудий, на два месяца. После учёбы, старший сержант и командир орудий Краснов был отправлен под Новороссийск. Там получил третье ранение в ногу (1943г.). Потом брал Севастополь, Симферополь, воевал на Белорусском фронте, Прибалтийском фронте, освобождал Латвию и там встретил Победу. 8мая 1945года было объявлено, что немец капитулировал. Была радость: кто-то смеялся, кто-то плакал. Но это были слёзы радости. Иван Фёдорович имеет очень много наград.          В  войне участвовали также отец Ивана Фёдоровича Фёдор Никифорович и брат Пётр, которых уже нет в живых. </vt:lpstr>
      <vt:lpstr>Послевоенная жизнь.      Иван Фёдорович встретил Победу в Латвии. После победы был в городе Свердловске,  занимался консервацией орудий. Домой приехал 12 августа 1946года. Работал в леспромхозе на станции Рачейка 18 лет; потом 8 лет работал путевым на железной дороге, затем дежурным на переезде, оттуда ушел на пенсию.   В 1948 году Иван Фёдорович женился на Кичигиной Пелагее Ивановне. У них трое детей:  Нина ( проживает в г. Сызрани, в  настоящее  на пенсии), Коля(живёт в г. Балаково Саратовской области, работает  заместителем генерального  директора  на ГЭС), Миша(живёт в г.Междуреченске, работает в г. Самара машинистом ).   В настоящее время Иван Фёдорович и Пелагея Ивановна живут вдвоём , во всём поддерживают друг друга. </vt:lpstr>
      <vt:lpstr>Слайд 6</vt:lpstr>
      <vt:lpstr>Слайд 7</vt:lpstr>
      <vt:lpstr>Слайд 8</vt:lpstr>
      <vt:lpstr>Слайд 9</vt:lpstr>
      <vt:lpstr>Интервью с ветераном. - С какими чувствами вы шли на войну? С какими возвращались?   На войну шли с чувством тревоги за свою Родину, своих близких. Но с первого дня верили в победу. Каждый удачный день радовал. День Победы встретили с радостью. Очень хотелось домой. -Помните ли вы своих командиров? Кто из них больше всего запомнился? Чем?   Да, конечно, я помню своих командиров. Под Ленинградом командовал Жуков, на 4-ом Украинском фронте Малиновский, в Прибалтике – Багромян. Все они опытные командиры, всегда поддерживали солдат, принимали правильное решение. Дольше пришлось воевать под командованием Багромяна. С ним были около г.Либава, сдерживали 300 тысяч немецких солдат, взяли 12 человек пленных. Именно, Багромян сообщил  нам о капитуляции Германии.  -На фронте были люди разных национальностей. Что, по-вашему, объединяло представителей разных народов на фронте? Случались ли взаимное непонимание, конфликты на национальной почве? На фронте были люди разных национальностей. Все были дружными, сплоченными. Объединяло всех стремления к победе, героизм, мужество. Все сопереживали друг другу. -Что запомнилось из встреч с населением на освобождённых территориях? На освобождённых территориях люди встречали нас с цветами, гостинцами. Потом писали письма. Один раз я получил 17 писем за день. Местные жители благодарили нас. -Как вы отдыхали на войне в часы «затишья»? В периоды «затишья» мы отдыхали, писали письма своим близким, разговаривали о мирной жизни, даже шутили. Иногда к нам приезжали артисты, с концертами выступали фронтовые бригады. Их выступления всегда вдохновляли солдат. Песни, которые они пели- это песни о Родине, Победе, родном доме. Поэтому, стремление к победе было ещё сильнее.   </vt:lpstr>
      <vt:lpstr>Пожелания  молодому  поколению.   Молодому поколению я желаю быть добрее, внимательнее друг к другу, к старшим. Нужно уметь сопереживать другим, быть терпимее. Сейчас, в современной армии, новая техника, новые виды оружия, поэтому ребята должны быть в хорошей физической форме, а для этого нужно заниматься спортом, вести здоровый образ жизни: не курить, не употреблять алкоголь и наркотики. Ну и обязательно любить свою Родину и своих близких. </vt:lpstr>
      <vt:lpstr>Слайд 12</vt:lpstr>
      <vt:lpstr>Школьники оказывают помощь ветерану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WolfishLair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Краснов Иван Фёдорович</dc:title>
  <dc:creator>Admin</dc:creator>
  <cp:lastModifiedBy>Admin</cp:lastModifiedBy>
  <cp:revision>15</cp:revision>
  <dcterms:created xsi:type="dcterms:W3CDTF">2012-02-14T11:06:28Z</dcterms:created>
  <dcterms:modified xsi:type="dcterms:W3CDTF">2012-02-24T12:16:34Z</dcterms:modified>
</cp:coreProperties>
</file>